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98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76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20D5F-87AE-4F9B-AA29-07F12C751EA5}" type="datetimeFigureOut">
              <a:rPr kumimoji="1" lang="ja-JP" altLang="en-US" smtClean="0"/>
              <a:t>2024/9/13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30CF8-8BFC-42CC-8615-BDF19C3C68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2397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20D5F-87AE-4F9B-AA29-07F12C751EA5}" type="datetimeFigureOut">
              <a:rPr kumimoji="1" lang="ja-JP" altLang="en-US" smtClean="0"/>
              <a:t>2024/9/13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30CF8-8BFC-42CC-8615-BDF19C3C68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3038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20D5F-87AE-4F9B-AA29-07F12C751EA5}" type="datetimeFigureOut">
              <a:rPr kumimoji="1" lang="ja-JP" altLang="en-US" smtClean="0"/>
              <a:t>2024/9/13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30CF8-8BFC-42CC-8615-BDF19C3C68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0772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20D5F-87AE-4F9B-AA29-07F12C751EA5}" type="datetimeFigureOut">
              <a:rPr kumimoji="1" lang="ja-JP" altLang="en-US" smtClean="0"/>
              <a:t>2024/9/13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30CF8-8BFC-42CC-8615-BDF19C3C68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3202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20D5F-87AE-4F9B-AA29-07F12C751EA5}" type="datetimeFigureOut">
              <a:rPr kumimoji="1" lang="ja-JP" altLang="en-US" smtClean="0"/>
              <a:t>2024/9/13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30CF8-8BFC-42CC-8615-BDF19C3C68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4295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20D5F-87AE-4F9B-AA29-07F12C751EA5}" type="datetimeFigureOut">
              <a:rPr kumimoji="1" lang="ja-JP" altLang="en-US" smtClean="0"/>
              <a:t>2024/9/13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30CF8-8BFC-42CC-8615-BDF19C3C68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9703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20D5F-87AE-4F9B-AA29-07F12C751EA5}" type="datetimeFigureOut">
              <a:rPr kumimoji="1" lang="ja-JP" altLang="en-US" smtClean="0"/>
              <a:t>2024/9/13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30CF8-8BFC-42CC-8615-BDF19C3C68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9697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20D5F-87AE-4F9B-AA29-07F12C751EA5}" type="datetimeFigureOut">
              <a:rPr kumimoji="1" lang="ja-JP" altLang="en-US" smtClean="0"/>
              <a:t>2024/9/13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30CF8-8BFC-42CC-8615-BDF19C3C68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4432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20D5F-87AE-4F9B-AA29-07F12C751EA5}" type="datetimeFigureOut">
              <a:rPr kumimoji="1" lang="ja-JP" altLang="en-US" smtClean="0"/>
              <a:t>2024/9/13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30CF8-8BFC-42CC-8615-BDF19C3C68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6669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20D5F-87AE-4F9B-AA29-07F12C751EA5}" type="datetimeFigureOut">
              <a:rPr kumimoji="1" lang="ja-JP" altLang="en-US" smtClean="0"/>
              <a:t>2024/9/13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30CF8-8BFC-42CC-8615-BDF19C3C68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7695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20D5F-87AE-4F9B-AA29-07F12C751EA5}" type="datetimeFigureOut">
              <a:rPr kumimoji="1" lang="ja-JP" altLang="en-US" smtClean="0"/>
              <a:t>2024/9/13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30CF8-8BFC-42CC-8615-BDF19C3C68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6798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F320D5F-87AE-4F9B-AA29-07F12C751EA5}" type="datetimeFigureOut">
              <a:rPr kumimoji="1" lang="ja-JP" altLang="en-US" smtClean="0"/>
              <a:t>2024/9/13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B30CF8-8BFC-42CC-8615-BDF19C3C68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3578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ダイアグラム&#10;&#10;自動的に生成された説明">
            <a:extLst>
              <a:ext uri="{FF2B5EF4-FFF2-40B4-BE49-F238E27FC236}">
                <a16:creationId xmlns:a16="http://schemas.microsoft.com/office/drawing/2014/main" id="{712433A1-8B04-B41F-19FB-694AACF0A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74" y="0"/>
            <a:ext cx="10701453" cy="685800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13482C60-0957-F0A8-28B0-D854F6A068BB}"/>
              </a:ext>
            </a:extLst>
          </p:cNvPr>
          <p:cNvSpPr/>
          <p:nvPr/>
        </p:nvSpPr>
        <p:spPr>
          <a:xfrm>
            <a:off x="1177491" y="110692"/>
            <a:ext cx="216568" cy="13956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64BD955-BEB9-719E-A9A7-BDFE8CF0FA2D}"/>
              </a:ext>
            </a:extLst>
          </p:cNvPr>
          <p:cNvSpPr/>
          <p:nvPr/>
        </p:nvSpPr>
        <p:spPr>
          <a:xfrm>
            <a:off x="1177491" y="349719"/>
            <a:ext cx="802848" cy="13956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3D8B53B5-A679-4CE5-9EB9-7C7788C6E6F4}"/>
              </a:ext>
            </a:extLst>
          </p:cNvPr>
          <p:cNvSpPr/>
          <p:nvPr/>
        </p:nvSpPr>
        <p:spPr>
          <a:xfrm>
            <a:off x="1948601" y="1848872"/>
            <a:ext cx="802848" cy="13956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7B4B2B3-703A-AA20-82C7-269A1313A880}"/>
              </a:ext>
            </a:extLst>
          </p:cNvPr>
          <p:cNvSpPr txBox="1"/>
          <p:nvPr/>
        </p:nvSpPr>
        <p:spPr>
          <a:xfrm>
            <a:off x="3984244" y="94881"/>
            <a:ext cx="5740633" cy="120032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① ツールバーにある</a:t>
            </a:r>
            <a:r>
              <a:rPr kumimoji="1" lang="en-US" altLang="ja-JP" dirty="0"/>
              <a:t>[</a:t>
            </a:r>
            <a:r>
              <a:rPr kumimoji="1" lang="ja-JP" altLang="en-US" dirty="0"/>
              <a:t>表示</a:t>
            </a:r>
            <a:r>
              <a:rPr kumimoji="1" lang="en-US" altLang="ja-JP" dirty="0"/>
              <a:t>]</a:t>
            </a:r>
            <a:r>
              <a:rPr kumimoji="1" lang="ja-JP" altLang="en-US" dirty="0"/>
              <a:t>を選択</a:t>
            </a:r>
            <a:endParaRPr kumimoji="1" lang="en-US" altLang="ja-JP" dirty="0"/>
          </a:p>
          <a:p>
            <a:r>
              <a:rPr kumimoji="1" lang="ja-JP" altLang="en-US" dirty="0"/>
              <a:t>② プルダウンメニューにある</a:t>
            </a:r>
            <a:r>
              <a:rPr kumimoji="1" lang="en-US" altLang="ja-JP" dirty="0"/>
              <a:t>[</a:t>
            </a:r>
            <a:r>
              <a:rPr kumimoji="1" lang="ja-JP" altLang="en-US" dirty="0"/>
              <a:t>ビューの表示</a:t>
            </a:r>
            <a:r>
              <a:rPr kumimoji="1" lang="en-US" altLang="ja-JP" dirty="0"/>
              <a:t>]</a:t>
            </a:r>
            <a:r>
              <a:rPr kumimoji="1" lang="ja-JP" altLang="en-US" dirty="0"/>
              <a:t>を選択</a:t>
            </a:r>
            <a:endParaRPr kumimoji="1" lang="en-US" altLang="ja-JP" dirty="0"/>
          </a:p>
          <a:p>
            <a:r>
              <a:rPr kumimoji="1" lang="ja-JP" altLang="en-US" dirty="0"/>
              <a:t>③ さらに出てくるプルダウンメニューの中ほどにある　</a:t>
            </a:r>
            <a:endParaRPr kumimoji="1" lang="en-US" altLang="ja-JP" dirty="0"/>
          </a:p>
          <a:p>
            <a:r>
              <a:rPr kumimoji="1" lang="ja-JP" altLang="en-US" dirty="0"/>
              <a:t>　</a:t>
            </a:r>
            <a:r>
              <a:rPr kumimoji="1" lang="en-US" altLang="ja-JP" dirty="0"/>
              <a:t>[</a:t>
            </a:r>
            <a:r>
              <a:rPr kumimoji="1" lang="ja-JP" altLang="en-US" dirty="0"/>
              <a:t>仮想ジョイスティック</a:t>
            </a:r>
            <a:r>
              <a:rPr kumimoji="1" lang="en-US" altLang="ja-JP" dirty="0"/>
              <a:t>]</a:t>
            </a:r>
            <a:r>
              <a:rPr kumimoji="1" lang="ja-JP" altLang="en-US" dirty="0"/>
              <a:t>にチェックを入れる</a:t>
            </a: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340BEE72-1B2D-DAB4-2B5F-B922A697C1A6}"/>
              </a:ext>
            </a:extLst>
          </p:cNvPr>
          <p:cNvCxnSpPr>
            <a:stCxn id="9" idx="1"/>
            <a:endCxn id="6" idx="3"/>
          </p:cNvCxnSpPr>
          <p:nvPr/>
        </p:nvCxnSpPr>
        <p:spPr>
          <a:xfrm flipH="1" flipV="1">
            <a:off x="1394059" y="180475"/>
            <a:ext cx="2590185" cy="51457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99A7B88E-5850-DC31-C688-67C8E73E3E80}"/>
              </a:ext>
            </a:extLst>
          </p:cNvPr>
          <p:cNvCxnSpPr>
            <a:cxnSpLocks/>
            <a:stCxn id="9" idx="1"/>
            <a:endCxn id="7" idx="3"/>
          </p:cNvCxnSpPr>
          <p:nvPr/>
        </p:nvCxnSpPr>
        <p:spPr>
          <a:xfrm flipH="1" flipV="1">
            <a:off x="1980339" y="419503"/>
            <a:ext cx="2003904" cy="27554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07C0694C-CD7C-3C25-A52F-77730110E9D9}"/>
              </a:ext>
            </a:extLst>
          </p:cNvPr>
          <p:cNvCxnSpPr>
            <a:cxnSpLocks/>
            <a:stCxn id="9" idx="1"/>
            <a:endCxn id="8" idx="3"/>
          </p:cNvCxnSpPr>
          <p:nvPr/>
        </p:nvCxnSpPr>
        <p:spPr>
          <a:xfrm flipH="1">
            <a:off x="2751449" y="695045"/>
            <a:ext cx="1232794" cy="122361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113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会議室に集まる人々&#10;&#10;中程度の精度で自動的に生成された説明">
            <a:extLst>
              <a:ext uri="{FF2B5EF4-FFF2-40B4-BE49-F238E27FC236}">
                <a16:creationId xmlns:a16="http://schemas.microsoft.com/office/drawing/2014/main" id="{AD17E3B9-96BA-3284-3A9C-9FB47F3270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3F80962-8051-AB8E-B7A7-9ECC64480F9D}"/>
              </a:ext>
            </a:extLst>
          </p:cNvPr>
          <p:cNvSpPr/>
          <p:nvPr/>
        </p:nvSpPr>
        <p:spPr>
          <a:xfrm>
            <a:off x="1828800" y="3428999"/>
            <a:ext cx="933450" cy="1022351"/>
          </a:xfrm>
          <a:prstGeom prst="rect">
            <a:avLst/>
          </a:prstGeom>
          <a:solidFill>
            <a:schemeClr val="bg1">
              <a:lumMod val="6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3361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屋内, 天井, 人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1490E714-FF02-4CA4-89EC-C96A4D10B3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635001"/>
            <a:ext cx="12197675" cy="8131783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D4BF654-8AA6-AC88-E72E-0072844AD2EE}"/>
              </a:ext>
            </a:extLst>
          </p:cNvPr>
          <p:cNvSpPr/>
          <p:nvPr/>
        </p:nvSpPr>
        <p:spPr>
          <a:xfrm>
            <a:off x="7658911" y="3007467"/>
            <a:ext cx="933450" cy="1022351"/>
          </a:xfrm>
          <a:prstGeom prst="rect">
            <a:avLst/>
          </a:prstGeom>
          <a:solidFill>
            <a:schemeClr val="bg1">
              <a:lumMod val="6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905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ノートパソコンを操作する男性&#10;&#10;自動的に生成された説明">
            <a:extLst>
              <a:ext uri="{FF2B5EF4-FFF2-40B4-BE49-F238E27FC236}">
                <a16:creationId xmlns:a16="http://schemas.microsoft.com/office/drawing/2014/main" id="{2D94789D-769D-C76B-2B4E-1BB2B64597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6892"/>
            <a:ext cx="12197675" cy="8131783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3CEF067-C147-9C5C-903F-EBBD3EEF30AB}"/>
              </a:ext>
            </a:extLst>
          </p:cNvPr>
          <p:cNvSpPr/>
          <p:nvPr/>
        </p:nvSpPr>
        <p:spPr>
          <a:xfrm>
            <a:off x="538264" y="-636892"/>
            <a:ext cx="4066162" cy="3963752"/>
          </a:xfrm>
          <a:prstGeom prst="rect">
            <a:avLst/>
          </a:prstGeom>
          <a:solidFill>
            <a:schemeClr val="bg1">
              <a:lumMod val="6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8562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71</TotalTime>
  <Words>39</Words>
  <Application>Microsoft Office PowerPoint</Application>
  <PresentationFormat>ワイド画面</PresentationFormat>
  <Paragraphs>4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819067570378</dc:creator>
  <cp:lastModifiedBy>819067570378</cp:lastModifiedBy>
  <cp:revision>3</cp:revision>
  <dcterms:created xsi:type="dcterms:W3CDTF">2024-07-25T07:43:40Z</dcterms:created>
  <dcterms:modified xsi:type="dcterms:W3CDTF">2024-09-13T02:58:06Z</dcterms:modified>
</cp:coreProperties>
</file>

<file path=docProps/thumbnail.jpeg>
</file>